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686" r:id="rId5"/>
    <p:sldMasterId id="2147483670" r:id="rId6"/>
    <p:sldMasterId id="2147483688" r:id="rId7"/>
    <p:sldMasterId id="2147483696" r:id="rId8"/>
  </p:sldMasterIdLst>
  <p:notesMasterIdLst>
    <p:notesMasterId r:id="rId16"/>
  </p:notesMasterIdLst>
  <p:sldIdLst>
    <p:sldId id="262" r:id="rId9"/>
    <p:sldId id="264" r:id="rId10"/>
    <p:sldId id="265" r:id="rId11"/>
    <p:sldId id="259" r:id="rId12"/>
    <p:sldId id="266" r:id="rId13"/>
    <p:sldId id="26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09A"/>
    <a:srgbClr val="F59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1F7B6-511A-42E6-887E-5BAD6C2B8FD7}" v="5" dt="2020-12-08T15:16:34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0" autoAdjust="0"/>
    <p:restoredTop sz="94695"/>
  </p:normalViewPr>
  <p:slideViewPr>
    <p:cSldViewPr snapToGrid="0" snapToObjects="1">
      <p:cViewPr>
        <p:scale>
          <a:sx n="86" d="100"/>
          <a:sy n="86" d="100"/>
        </p:scale>
        <p:origin x="145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tableStyles" Target="tableStyles.xml"/><Relationship Id="rId21" Type="http://schemas.microsoft.com/office/2015/10/relationships/revisionInfo" Target="revisionInfo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E13F0-57B0-8C4F-B995-7304BAAA10F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297CD-8C88-1C42-BEB3-21B733C3C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7CD833F-C6DC-8143-9ABE-DF2133E50931}"/>
              </a:ext>
            </a:extLst>
          </p:cNvPr>
          <p:cNvSpPr/>
          <p:nvPr userDrawn="1"/>
        </p:nvSpPr>
        <p:spPr>
          <a:xfrm>
            <a:off x="-1" y="0"/>
            <a:ext cx="2786303" cy="6858000"/>
          </a:xfrm>
          <a:prstGeom prst="rect">
            <a:avLst/>
          </a:prstGeom>
          <a:gradFill>
            <a:gsLst>
              <a:gs pos="7000">
                <a:schemeClr val="bg2">
                  <a:lumMod val="75000"/>
                </a:schemeClr>
              </a:gs>
              <a:gs pos="50000">
                <a:schemeClr val="bg2">
                  <a:lumMod val="100000"/>
                </a:schemeClr>
              </a:gs>
              <a:gs pos="93000">
                <a:schemeClr val="bg2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FA4A60A-90E9-9443-8D52-47688D87EC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3551" y="1614447"/>
            <a:ext cx="2352145" cy="2234539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C06BCAE2-F2E9-8842-8450-2A6B38E3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49"/>
            <a:ext cx="2743199" cy="501651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599F3A-0CAB-8442-98C9-6628483F17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86302" y="4901618"/>
            <a:ext cx="9405698" cy="4106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indent="0" algn="ctr">
              <a:buNone/>
              <a:defRPr sz="2400" b="1" i="0" baseline="0">
                <a:solidFill>
                  <a:schemeClr val="tx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Session #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B39081-988B-1E49-988E-A221C37F04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86302" y="5431971"/>
            <a:ext cx="9405698" cy="1041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chemeClr val="tx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Session Title</a:t>
            </a:r>
          </a:p>
        </p:txBody>
      </p:sp>
    </p:spTree>
    <p:extLst>
      <p:ext uri="{BB962C8B-B14F-4D97-AF65-F5344CB8AC3E}">
        <p14:creationId xmlns:p14="http://schemas.microsoft.com/office/powerpoint/2010/main" val="590096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BB67C-9B24-494E-96DE-590FC85C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115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2AE7D-3238-7446-960E-F54A1CC1B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06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503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31F347-5CC5-B245-B04A-F7F016FBE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28800"/>
            <a:ext cx="6172200" cy="40322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2C947D-0419-8040-B0C7-62D4EA452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36738"/>
            <a:ext cx="3932237" cy="4032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38A713F-559D-B946-99B9-2E2F6C964E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897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9625C9-F6F2-664B-89D7-120ACEDDC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78075" y="1136650"/>
            <a:ext cx="7569200" cy="30448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8000"/>
              </a:lnSpc>
              <a:spcBef>
                <a:spcPts val="0"/>
              </a:spcBef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00A5EDFA-8776-CE41-BADF-1FBDC3122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52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E65FE-526D-6E4C-ABC5-825A84B90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57170322-3DA3-4F48-BC4C-1C0AFE4B7C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66988" y="1224140"/>
            <a:ext cx="7058025" cy="410611"/>
          </a:xfrm>
          <a:prstGeom prst="rect">
            <a:avLst/>
          </a:prstGeom>
        </p:spPr>
        <p:txBody>
          <a:bodyPr/>
          <a:lstStyle>
            <a:lvl1pPr indent="0" algn="ctr">
              <a:buNone/>
              <a:defRPr sz="36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Session #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B03FC2F0-A9D5-EF45-B776-EA896C40E2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8448" y="1938527"/>
            <a:ext cx="9595104" cy="256032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Session Title</a:t>
            </a:r>
          </a:p>
        </p:txBody>
      </p:sp>
    </p:spTree>
    <p:extLst>
      <p:ext uri="{BB962C8B-B14F-4D97-AF65-F5344CB8AC3E}">
        <p14:creationId xmlns:p14="http://schemas.microsoft.com/office/powerpoint/2010/main" val="22272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B347F-5B89-FD49-9003-D327E185BD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E41CCC-2752-A048-92C9-FD6AC012B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22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9C18901F-1014-BC44-9C76-EC6203E670B4}"/>
              </a:ext>
            </a:extLst>
          </p:cNvPr>
          <p:cNvSpPr txBox="1">
            <a:spLocks/>
          </p:cNvSpPr>
          <p:nvPr userDrawn="1"/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b="1" i="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104632-3479-144F-83DC-D132B22554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7E8569-20A7-3045-A9DF-BE9D2005E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4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DEA128-DADC-2C44-BA04-B450C2845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4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C01DBB-87BC-F746-B4E1-444D40E40D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999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2AE7D-3238-7446-960E-F54A1CC1B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75AA88-4CC7-804D-99C8-58899A0E54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677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44A51CB-6FB7-C54B-B5A9-4F1F62DBB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977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31F347-5CC5-B245-B04A-F7F016FBE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2C947D-0419-8040-B0C7-62D4EA452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4A0FD44-2F71-1548-9B4A-2ADA4EE1D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56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B347F-5B89-FD49-9003-D327E185BD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E41CCC-2752-A048-92C9-FD6AC012B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22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698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104632-3479-144F-83DC-D132B22554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7E8569-20A7-3045-A9DF-BE9D2005E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4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DEA128-DADC-2C44-BA04-B450C2845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4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0552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theme" Target="../theme/theme4.xml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5.xml"/><Relationship Id="rId3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7" r="9193"/>
          <a:stretch/>
        </p:blipFill>
        <p:spPr>
          <a:xfrm>
            <a:off x="2743199" y="0"/>
            <a:ext cx="9448801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F32582-0ED6-464A-B7BD-37200509CD43}"/>
              </a:ext>
            </a:extLst>
          </p:cNvPr>
          <p:cNvSpPr/>
          <p:nvPr userDrawn="1"/>
        </p:nvSpPr>
        <p:spPr>
          <a:xfrm>
            <a:off x="0" y="0"/>
            <a:ext cx="2743199" cy="6858000"/>
          </a:xfrm>
          <a:prstGeom prst="rect">
            <a:avLst/>
          </a:prstGeom>
          <a:gradFill>
            <a:gsLst>
              <a:gs pos="7000">
                <a:schemeClr val="bg2">
                  <a:lumMod val="75000"/>
                </a:schemeClr>
              </a:gs>
              <a:gs pos="50000">
                <a:schemeClr val="bg2">
                  <a:lumMod val="100000"/>
                </a:schemeClr>
              </a:gs>
              <a:gs pos="93000">
                <a:schemeClr val="bg2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466713A-B623-1C4F-90E4-F72B8B58E0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53551" y="1614447"/>
            <a:ext cx="2352145" cy="2234539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D6CFEBDA-DF10-3441-A943-7D4FB0930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356349"/>
            <a:ext cx="2743199" cy="501651"/>
          </a:xfrm>
          <a:prstGeom prst="rect">
            <a:avLst/>
          </a:prstGeom>
        </p:spPr>
        <p:txBody>
          <a:bodyPr/>
          <a:lstStyle>
            <a:lvl1pPr algn="ctr">
              <a:defRPr sz="24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8" y="1022253"/>
            <a:ext cx="3968290" cy="189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28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40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15213F94-8A81-1F41-AC74-C6B9B30DC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24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sz="1800" dirty="0" smtClean="0"/>
              <a:t>ASCRS2022</a:t>
            </a:r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411"/>
          <a:stretch/>
        </p:blipFill>
        <p:spPr>
          <a:xfrm>
            <a:off x="9563723" y="5909657"/>
            <a:ext cx="2754671" cy="9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6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40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7ACA884-1B16-924A-90A3-371E982DC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4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xmlns="" id="{BE53B385-7FDD-D540-BEDA-8957A018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Heading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B75AB5B9-86DA-8A43-B2AC-995D26DEE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411"/>
          <a:stretch/>
        </p:blipFill>
        <p:spPr>
          <a:xfrm>
            <a:off x="9563723" y="5909657"/>
            <a:ext cx="2754671" cy="9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82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40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3BBFDBD-EFDF-7B4A-A279-29F2572DD703}"/>
              </a:ext>
            </a:extLst>
          </p:cNvPr>
          <p:cNvSpPr/>
          <p:nvPr userDrawn="1"/>
        </p:nvSpPr>
        <p:spPr>
          <a:xfrm>
            <a:off x="838200" y="1825625"/>
            <a:ext cx="10515600" cy="4084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xmlns="" id="{BE53B385-7FDD-D540-BEDA-8957A018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7ACA884-1B16-924A-90A3-371E982DC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4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15649C1C-5460-5B45-8E31-DE0E5C654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#</a:t>
            </a:r>
            <a:r>
              <a:rPr lang="en-US" dirty="0" smtClean="0"/>
              <a:t>ASCRS2022</a:t>
            </a:r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411"/>
          <a:stretch/>
        </p:blipFill>
        <p:spPr>
          <a:xfrm>
            <a:off x="9563723" y="5909657"/>
            <a:ext cx="2754671" cy="9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84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5" r:id="rId3"/>
    <p:sldLayoutId id="2147483692" r:id="rId4"/>
    <p:sldLayoutId id="2147483693" r:id="rId5"/>
    <p:sldLayoutId id="2147483694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40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7;p4">
            <a:extLst>
              <a:ext uri="{FF2B5EF4-FFF2-40B4-BE49-F238E27FC236}">
                <a16:creationId xmlns:a16="http://schemas.microsoft.com/office/drawing/2014/main" xmlns="" id="{24B6754A-DAF2-F744-A814-08DAD4C702E1}"/>
              </a:ext>
            </a:extLst>
          </p:cNvPr>
          <p:cNvSpPr/>
          <p:nvPr userDrawn="1"/>
        </p:nvSpPr>
        <p:spPr>
          <a:xfrm>
            <a:off x="441344" y="395244"/>
            <a:ext cx="1936388" cy="135585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baseline="0" dirty="0">
                <a:ln>
                  <a:noFill/>
                </a:ln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0" name="Google Shape;27;p4">
            <a:extLst>
              <a:ext uri="{FF2B5EF4-FFF2-40B4-BE49-F238E27FC236}">
                <a16:creationId xmlns:a16="http://schemas.microsoft.com/office/drawing/2014/main" xmlns="" id="{1EB449CE-80CA-7446-B43E-78BEBE580B52}"/>
              </a:ext>
            </a:extLst>
          </p:cNvPr>
          <p:cNvSpPr/>
          <p:nvPr userDrawn="1"/>
        </p:nvSpPr>
        <p:spPr>
          <a:xfrm rot="10800000">
            <a:off x="9793219" y="3476995"/>
            <a:ext cx="1936388" cy="135585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sz="3600" b="1" i="0" baseline="0" dirty="0">
                <a:ln>
                  <a:noFill/>
                </a:ln>
                <a:solidFill>
                  <a:schemeClr val="accent1"/>
                </a:solidFill>
                <a:latin typeface="Gotham Medium" panose="02000604030000020004" pitchFamily="2" charset="0"/>
              </a:rPr>
              <a:t>“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411"/>
          <a:stretch/>
        </p:blipFill>
        <p:spPr>
          <a:xfrm>
            <a:off x="9563723" y="5909657"/>
            <a:ext cx="2754671" cy="93909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4164EBBC-D129-2D4C-88CC-CDF899E96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250025"/>
            <a:ext cx="2743199" cy="561050"/>
          </a:xfrm>
          <a:prstGeom prst="rect">
            <a:avLst/>
          </a:prstGeom>
        </p:spPr>
        <p:txBody>
          <a:bodyPr/>
          <a:lstStyle>
            <a:lvl1pPr algn="ctr">
              <a:defRPr sz="18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#ASCRS2022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4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A5BB3CA-A847-424C-B249-C430DAA7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00A152-EF39-C244-AB85-374985F4A2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03688" y="4728586"/>
            <a:ext cx="7058025" cy="1041310"/>
          </a:xfrm>
        </p:spPr>
        <p:txBody>
          <a:bodyPr/>
          <a:lstStyle/>
          <a:p>
            <a:r>
              <a:rPr lang="en-US" dirty="0"/>
              <a:t>Title of Session &amp; Title of your talk	</a:t>
            </a:r>
          </a:p>
        </p:txBody>
      </p:sp>
    </p:spTree>
    <p:extLst>
      <p:ext uri="{BB962C8B-B14F-4D97-AF65-F5344CB8AC3E}">
        <p14:creationId xmlns:p14="http://schemas.microsoft.com/office/powerpoint/2010/main" val="5941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241CE50-A403-DA45-9900-39461A79C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BF04B73-5E4D-45DC-B12A-F8C53625AAFB}"/>
              </a:ext>
            </a:extLst>
          </p:cNvPr>
          <p:cNvSpPr txBox="1"/>
          <p:nvPr/>
        </p:nvSpPr>
        <p:spPr>
          <a:xfrm>
            <a:off x="2894427" y="582879"/>
            <a:ext cx="609834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Disclosures</a:t>
            </a:r>
          </a:p>
          <a:p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E9363FE-B9D1-46CD-A7B5-B98B27BBD35A}"/>
              </a:ext>
            </a:extLst>
          </p:cNvPr>
          <p:cNvSpPr txBox="1"/>
          <p:nvPr/>
        </p:nvSpPr>
        <p:spPr>
          <a:xfrm>
            <a:off x="1740023" y="2139518"/>
            <a:ext cx="903746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</a:rPr>
              <a:t>Please use the template which applies: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 have no actual or potential conflict of interest in relation to this program/presentation</a:t>
            </a:r>
          </a:p>
        </p:txBody>
      </p:sp>
    </p:spTree>
    <p:extLst>
      <p:ext uri="{BB962C8B-B14F-4D97-AF65-F5344CB8AC3E}">
        <p14:creationId xmlns:p14="http://schemas.microsoft.com/office/powerpoint/2010/main" val="9847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241CE50-A403-DA45-9900-39461A79C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BF04B73-5E4D-45DC-B12A-F8C53625AAFB}"/>
              </a:ext>
            </a:extLst>
          </p:cNvPr>
          <p:cNvSpPr txBox="1"/>
          <p:nvPr/>
        </p:nvSpPr>
        <p:spPr>
          <a:xfrm>
            <a:off x="2894427" y="582879"/>
            <a:ext cx="609834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Disclosures</a:t>
            </a:r>
          </a:p>
          <a:p>
            <a:endParaRPr lang="en-US" sz="2000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E9363FE-B9D1-46CD-A7B5-B98B27BBD35A}"/>
              </a:ext>
            </a:extLst>
          </p:cNvPr>
          <p:cNvSpPr txBox="1"/>
          <p:nvPr/>
        </p:nvSpPr>
        <p:spPr>
          <a:xfrm>
            <a:off x="1740023" y="1813985"/>
            <a:ext cx="903746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ighlight>
                  <a:srgbClr val="FFFF00"/>
                </a:highlight>
              </a:rPr>
              <a:t>Please use the template which applies: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Grant/Research Support: List all companies or emit for no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Speaker’s Bureau: List all companies or emit for no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Consultant: List all companies or emit for no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Major Shareholder: List all companies or emit for no disclosure.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Other: List all companies or emit for no disclosure.</a:t>
            </a:r>
          </a:p>
        </p:txBody>
      </p:sp>
    </p:spTree>
    <p:extLst>
      <p:ext uri="{BB962C8B-B14F-4D97-AF65-F5344CB8AC3E}">
        <p14:creationId xmlns:p14="http://schemas.microsoft.com/office/powerpoint/2010/main" val="32324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9475E-4393-F54F-837E-02209955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504EB2-6A0D-1C4D-8703-8064ED564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 will be discussing “off-label” uses of the following medications: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List medications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List Medications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List Medications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2B2C20-3407-454C-8F04-5B5E3B15D3C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75695"/>
            <a:ext cx="2758458" cy="501650"/>
          </a:xfrm>
        </p:spPr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C9475E-4393-F54F-837E-02209955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504EB2-6A0D-1C4D-8703-8064ED564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2B2C20-3407-454C-8F04-5B5E3B15D3C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75695"/>
            <a:ext cx="2758458" cy="501650"/>
          </a:xfrm>
        </p:spPr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1990BA-C171-9B41-9598-3AD0473D7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196696-E417-CC4A-9F80-79FB99FB6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B5C49B-09BF-534F-9D4F-44FC4498A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758458" cy="5016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439C355-E5DD-964D-B164-C367562DD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75695"/>
            <a:ext cx="2758458" cy="501650"/>
          </a:xfrm>
        </p:spPr>
        <p:txBody>
          <a:bodyPr/>
          <a:lstStyle/>
          <a:p>
            <a:r>
              <a:rPr lang="en-US"/>
              <a:t>fascrs.org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 Option 1">
  <a:themeElements>
    <a:clrScheme name="ASCRS">
      <a:dk1>
        <a:srgbClr val="000000"/>
      </a:dk1>
      <a:lt1>
        <a:srgbClr val="FFFFFF"/>
      </a:lt1>
      <a:dk2>
        <a:srgbClr val="2A409A"/>
      </a:dk2>
      <a:lt2>
        <a:srgbClr val="C8C8C8"/>
      </a:lt2>
      <a:accent1>
        <a:srgbClr val="F59327"/>
      </a:accent1>
      <a:accent2>
        <a:srgbClr val="F5D2AB"/>
      </a:accent2>
      <a:accent3>
        <a:srgbClr val="FFC000"/>
      </a:accent3>
      <a:accent4>
        <a:srgbClr val="6B749A"/>
      </a:accent4>
      <a:accent5>
        <a:srgbClr val="A2B0E7"/>
      </a:accent5>
      <a:accent6>
        <a:srgbClr val="859EFF"/>
      </a:accent6>
      <a:hlink>
        <a:srgbClr val="007FFF"/>
      </a:hlink>
      <a:folHlink>
        <a:srgbClr val="884F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RS_AM21_PPTtemplate" id="{BEFB421A-A089-884D-A341-51810B542926}" vid="{7831BEA7-4FA9-F04A-9A98-F0D6B564DDED}"/>
    </a:ext>
  </a:extLst>
</a:theme>
</file>

<file path=ppt/theme/theme2.xml><?xml version="1.0" encoding="utf-8"?>
<a:theme xmlns:a="http://schemas.openxmlformats.org/drawingml/2006/main" name="Custom Design">
  <a:themeElements>
    <a:clrScheme name="ASCRS">
      <a:dk1>
        <a:srgbClr val="000000"/>
      </a:dk1>
      <a:lt1>
        <a:srgbClr val="FFFFFF"/>
      </a:lt1>
      <a:dk2>
        <a:srgbClr val="2A409A"/>
      </a:dk2>
      <a:lt2>
        <a:srgbClr val="C8C8C8"/>
      </a:lt2>
      <a:accent1>
        <a:srgbClr val="F59327"/>
      </a:accent1>
      <a:accent2>
        <a:srgbClr val="F5D2AB"/>
      </a:accent2>
      <a:accent3>
        <a:srgbClr val="FFC000"/>
      </a:accent3>
      <a:accent4>
        <a:srgbClr val="6B749A"/>
      </a:accent4>
      <a:accent5>
        <a:srgbClr val="A2B0E7"/>
      </a:accent5>
      <a:accent6>
        <a:srgbClr val="859EFF"/>
      </a:accent6>
      <a:hlink>
        <a:srgbClr val="007FFF"/>
      </a:hlink>
      <a:folHlink>
        <a:srgbClr val="884F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RS_AM21_PPTtemplate" id="{BEFB421A-A089-884D-A341-51810B542926}" vid="{F2B9FE79-86DC-5B44-8B07-F8AE0CDFE047}"/>
    </a:ext>
  </a:extLst>
</a:theme>
</file>

<file path=ppt/theme/theme3.xml><?xml version="1.0" encoding="utf-8"?>
<a:theme xmlns:a="http://schemas.openxmlformats.org/drawingml/2006/main" name="1_ASCARS">
  <a:themeElements>
    <a:clrScheme name="ASCRS">
      <a:dk1>
        <a:srgbClr val="000000"/>
      </a:dk1>
      <a:lt1>
        <a:srgbClr val="FFFFFF"/>
      </a:lt1>
      <a:dk2>
        <a:srgbClr val="2A409A"/>
      </a:dk2>
      <a:lt2>
        <a:srgbClr val="C8C8C8"/>
      </a:lt2>
      <a:accent1>
        <a:srgbClr val="F59327"/>
      </a:accent1>
      <a:accent2>
        <a:srgbClr val="F5D2AB"/>
      </a:accent2>
      <a:accent3>
        <a:srgbClr val="FFC000"/>
      </a:accent3>
      <a:accent4>
        <a:srgbClr val="6B749A"/>
      </a:accent4>
      <a:accent5>
        <a:srgbClr val="A2B0E7"/>
      </a:accent5>
      <a:accent6>
        <a:srgbClr val="859EFF"/>
      </a:accent6>
      <a:hlink>
        <a:srgbClr val="007FFF"/>
      </a:hlink>
      <a:folHlink>
        <a:srgbClr val="884F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RS_AM21_PPTtemplate" id="{BEFB421A-A089-884D-A341-51810B542926}" vid="{8B355C53-1433-9449-B03E-B39D6DCDD77B}"/>
    </a:ext>
  </a:extLst>
</a:theme>
</file>

<file path=ppt/theme/theme4.xml><?xml version="1.0" encoding="utf-8"?>
<a:theme xmlns:a="http://schemas.openxmlformats.org/drawingml/2006/main" name="2_ASCARS">
  <a:themeElements>
    <a:clrScheme name="ASCRS">
      <a:dk1>
        <a:srgbClr val="000000"/>
      </a:dk1>
      <a:lt1>
        <a:srgbClr val="FFFFFF"/>
      </a:lt1>
      <a:dk2>
        <a:srgbClr val="2A409A"/>
      </a:dk2>
      <a:lt2>
        <a:srgbClr val="C8C8C8"/>
      </a:lt2>
      <a:accent1>
        <a:srgbClr val="F59327"/>
      </a:accent1>
      <a:accent2>
        <a:srgbClr val="F5D2AB"/>
      </a:accent2>
      <a:accent3>
        <a:srgbClr val="FFC000"/>
      </a:accent3>
      <a:accent4>
        <a:srgbClr val="6B749A"/>
      </a:accent4>
      <a:accent5>
        <a:srgbClr val="A2B0E7"/>
      </a:accent5>
      <a:accent6>
        <a:srgbClr val="859EFF"/>
      </a:accent6>
      <a:hlink>
        <a:srgbClr val="007FFF"/>
      </a:hlink>
      <a:folHlink>
        <a:srgbClr val="884F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RS_AM21_PPTtemplate" id="{BEFB421A-A089-884D-A341-51810B542926}" vid="{BF115AEF-BD6B-7545-96F3-27DFB3B6A249}"/>
    </a:ext>
  </a:extLst>
</a:theme>
</file>

<file path=ppt/theme/theme5.xml><?xml version="1.0" encoding="utf-8"?>
<a:theme xmlns:a="http://schemas.openxmlformats.org/drawingml/2006/main" name="Quote">
  <a:themeElements>
    <a:clrScheme name="ASCRS">
      <a:dk1>
        <a:srgbClr val="000000"/>
      </a:dk1>
      <a:lt1>
        <a:srgbClr val="FFFFFF"/>
      </a:lt1>
      <a:dk2>
        <a:srgbClr val="2A409A"/>
      </a:dk2>
      <a:lt2>
        <a:srgbClr val="C8C8C8"/>
      </a:lt2>
      <a:accent1>
        <a:srgbClr val="F59327"/>
      </a:accent1>
      <a:accent2>
        <a:srgbClr val="F5D2AB"/>
      </a:accent2>
      <a:accent3>
        <a:srgbClr val="FFC000"/>
      </a:accent3>
      <a:accent4>
        <a:srgbClr val="6B749A"/>
      </a:accent4>
      <a:accent5>
        <a:srgbClr val="A2B0E7"/>
      </a:accent5>
      <a:accent6>
        <a:srgbClr val="859EFF"/>
      </a:accent6>
      <a:hlink>
        <a:srgbClr val="007FFF"/>
      </a:hlink>
      <a:folHlink>
        <a:srgbClr val="884FC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RS_AM21_PPTtemplate" id="{BEFB421A-A089-884D-A341-51810B542926}" vid="{66F212B4-2B4D-3D4E-9FAD-57B1A95890A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CA9745796334FA1EFA25A83B9A8F5" ma:contentTypeVersion="13" ma:contentTypeDescription="Create a new document." ma:contentTypeScope="" ma:versionID="4cc11fdeb9870d3939e1a821329cd98c">
  <xsd:schema xmlns:xsd="http://www.w3.org/2001/XMLSchema" xmlns:xs="http://www.w3.org/2001/XMLSchema" xmlns:p="http://schemas.microsoft.com/office/2006/metadata/properties" xmlns:ns2="a4ec6c40-ca83-4fd8-bb8e-97aaa521c018" xmlns:ns3="f1197902-8556-49cb-a1da-678d2ac1c64d" targetNamespace="http://schemas.microsoft.com/office/2006/metadata/properties" ma:root="true" ma:fieldsID="805e1191eb63b5964c65afb43a33a8fe" ns2:_="" ns3:_="">
    <xsd:import namespace="a4ec6c40-ca83-4fd8-bb8e-97aaa521c018"/>
    <xsd:import namespace="f1197902-8556-49cb-a1da-678d2ac1c6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c6c40-ca83-4fd8-bb8e-97aaa521c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97902-8556-49cb-a1da-678d2ac1c6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ED39D2-929E-4086-B5F2-B675EFC115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D1B83D-3FDF-4A6C-A9F1-E242D36BF7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ec6c40-ca83-4fd8-bb8e-97aaa521c018"/>
    <ds:schemaRef ds:uri="f1197902-8556-49cb-a1da-678d2ac1c6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DDAF4D-5FC3-488A-9987-C6F03C8FC7E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ASCRS_AM21_PPTtemplate</Template>
  <TotalTime>72</TotalTime>
  <Words>123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Calibri</vt:lpstr>
      <vt:lpstr>Calibri Light</vt:lpstr>
      <vt:lpstr>Gotham Medium</vt:lpstr>
      <vt:lpstr>Arial</vt:lpstr>
      <vt:lpstr>Title Slide Option 1</vt:lpstr>
      <vt:lpstr>Custom Design</vt:lpstr>
      <vt:lpstr>1_ASCARS</vt:lpstr>
      <vt:lpstr>2_ASCARS</vt:lpstr>
      <vt:lpstr>Quote</vt:lpstr>
      <vt:lpstr>PowerPoint Presentation</vt:lpstr>
      <vt:lpstr>PowerPoint Presentation</vt:lpstr>
      <vt:lpstr>PowerPoint Presentation</vt:lpstr>
      <vt:lpstr>Disclosures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Conley</dc:creator>
  <cp:lastModifiedBy>Stuart Meyer</cp:lastModifiedBy>
  <cp:revision>20</cp:revision>
  <dcterms:created xsi:type="dcterms:W3CDTF">2020-12-07T20:34:42Z</dcterms:created>
  <dcterms:modified xsi:type="dcterms:W3CDTF">2021-11-11T17:16:26Z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0x010100109CA9745796334FA1EFA25A83B9A8F5</vt:lpwstr>
  </property>
</Properties>
</file>