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53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6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7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9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0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0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8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0BF8-93DA-44AD-99F2-ECD07A90645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F0090-040C-4ED7-BD8B-938BF397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3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5638800" cy="4351338"/>
          </a:xfrm>
        </p:spPr>
        <p:txBody>
          <a:bodyPr/>
          <a:lstStyle/>
          <a:p>
            <a:r>
              <a:rPr lang="en-US" dirty="0" smtClean="0"/>
              <a:t>www.headspace.com</a:t>
            </a:r>
          </a:p>
          <a:p>
            <a:r>
              <a:rPr lang="en-US" dirty="0" smtClean="0"/>
              <a:t>www.physiciansupportline.com</a:t>
            </a:r>
          </a:p>
          <a:p>
            <a:r>
              <a:rPr lang="en-US" dirty="0" smtClean="0"/>
              <a:t>www.facs.org/covid-19</a:t>
            </a:r>
          </a:p>
          <a:p>
            <a:r>
              <a:rPr lang="en-US" dirty="0" smtClean="0"/>
              <a:t>www.midmichigan.org/quality-safety/3-good-things</a:t>
            </a:r>
          </a:p>
          <a:p>
            <a:r>
              <a:rPr lang="en-US" dirty="0" smtClean="0"/>
              <a:t>Vitaltalk.org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3425" y="1027906"/>
            <a:ext cx="42576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4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Apps:</a:t>
            </a:r>
          </a:p>
          <a:p>
            <a:pPr lvl="1"/>
            <a:r>
              <a:rPr lang="en-US" dirty="0" smtClean="0"/>
              <a:t>Breathe Think Do</a:t>
            </a:r>
          </a:p>
          <a:p>
            <a:pPr lvl="1"/>
            <a:r>
              <a:rPr lang="en-US" dirty="0" err="1" smtClean="0"/>
              <a:t>Ninjafocus</a:t>
            </a:r>
            <a:endParaRPr lang="en-US" dirty="0" smtClean="0"/>
          </a:p>
          <a:p>
            <a:pPr lvl="1"/>
            <a:r>
              <a:rPr lang="en-US" dirty="0" smtClean="0"/>
              <a:t>Children’s Meditations</a:t>
            </a:r>
          </a:p>
          <a:p>
            <a:pPr lvl="1"/>
            <a:r>
              <a:rPr lang="en-US" dirty="0" smtClean="0"/>
              <a:t>Kids Listen</a:t>
            </a:r>
          </a:p>
          <a:p>
            <a:r>
              <a:rPr lang="en-US" dirty="0" smtClean="0"/>
              <a:t>Podcasts:</a:t>
            </a:r>
          </a:p>
          <a:p>
            <a:pPr lvl="1"/>
            <a:r>
              <a:rPr lang="en-US" dirty="0" smtClean="0"/>
              <a:t>Be calm on </a:t>
            </a:r>
            <a:r>
              <a:rPr lang="en-US" dirty="0" err="1" smtClean="0"/>
              <a:t>Ahway</a:t>
            </a:r>
            <a:r>
              <a:rPr lang="en-US" dirty="0" smtClean="0"/>
              <a:t> Island</a:t>
            </a:r>
          </a:p>
          <a:p>
            <a:pPr lvl="1"/>
            <a:r>
              <a:rPr lang="en-US" dirty="0" smtClean="0"/>
              <a:t>Calm Kids</a:t>
            </a:r>
          </a:p>
          <a:p>
            <a:pPr lvl="1"/>
            <a:r>
              <a:rPr lang="en-US" dirty="0" smtClean="0"/>
              <a:t>Circle Round</a:t>
            </a:r>
          </a:p>
          <a:p>
            <a:pPr lvl="1"/>
            <a:r>
              <a:rPr lang="en-US" dirty="0" smtClean="0"/>
              <a:t>Smash Boom Best</a:t>
            </a:r>
          </a:p>
          <a:p>
            <a:pPr lvl="1"/>
            <a:r>
              <a:rPr lang="en-US" dirty="0" smtClean="0"/>
              <a:t>Story Pirates</a:t>
            </a:r>
          </a:p>
          <a:p>
            <a:r>
              <a:rPr lang="en-US" dirty="0" smtClean="0"/>
              <a:t>Apa.org/topics/covid-19/quarantine-parents-tips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056" y="1825625"/>
            <a:ext cx="3648974" cy="364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6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CA9745796334FA1EFA25A83B9A8F5" ma:contentTypeVersion="11" ma:contentTypeDescription="Create a new document." ma:contentTypeScope="" ma:versionID="3b61f51157a7ffcab4c0ebc5c1a28b7c">
  <xsd:schema xmlns:xsd="http://www.w3.org/2001/XMLSchema" xmlns:xs="http://www.w3.org/2001/XMLSchema" xmlns:p="http://schemas.microsoft.com/office/2006/metadata/properties" xmlns:ns2="a4ec6c40-ca83-4fd8-bb8e-97aaa521c018" xmlns:ns3="f1197902-8556-49cb-a1da-678d2ac1c64d" targetNamespace="http://schemas.microsoft.com/office/2006/metadata/properties" ma:root="true" ma:fieldsID="c20af9114620ea684f830446b4e23a38" ns2:_="" ns3:_="">
    <xsd:import namespace="a4ec6c40-ca83-4fd8-bb8e-97aaa521c018"/>
    <xsd:import namespace="f1197902-8556-49cb-a1da-678d2ac1c6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c6c40-ca83-4fd8-bb8e-97aaa521c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97902-8556-49cb-a1da-678d2ac1c6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374959-AF58-446C-B52F-9A6287D22C43}"/>
</file>

<file path=customXml/itemProps2.xml><?xml version="1.0" encoding="utf-8"?>
<ds:datastoreItem xmlns:ds="http://schemas.openxmlformats.org/officeDocument/2006/customXml" ds:itemID="{62C5139A-6156-4C9A-A2E2-130F264C1D4F}"/>
</file>

<file path=customXml/itemProps3.xml><?xml version="1.0" encoding="utf-8"?>
<ds:datastoreItem xmlns:ds="http://schemas.openxmlformats.org/officeDocument/2006/customXml" ds:itemID="{F6375ED0-6B5E-4A03-8707-267D94BE6A1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2909</TotalTime>
  <Words>36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Resources</vt:lpstr>
      <vt:lpstr>Resources for Children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DeCaporale, Lauren N</dc:creator>
  <cp:lastModifiedBy>DeCaporale, Lauren N</cp:lastModifiedBy>
  <cp:revision>7</cp:revision>
  <dcterms:created xsi:type="dcterms:W3CDTF">2020-04-24T18:28:43Z</dcterms:created>
  <dcterms:modified xsi:type="dcterms:W3CDTF">2020-04-26T18:58:22Z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0x010100109CA9745796334FA1EFA25A83B9A8F5</vt:lpwstr>
  </property>
</Properties>
</file>